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80" r:id="rId3"/>
    <p:sldId id="275" r:id="rId4"/>
    <p:sldId id="274" r:id="rId5"/>
    <p:sldId id="282" r:id="rId6"/>
    <p:sldId id="259" r:id="rId7"/>
    <p:sldId id="258" r:id="rId8"/>
    <p:sldId id="261" r:id="rId9"/>
    <p:sldId id="263" r:id="rId10"/>
    <p:sldId id="281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7" r:id="rId22"/>
    <p:sldId id="278" r:id="rId23"/>
    <p:sldId id="257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A7F6A9-9884-4C49-8EF1-384E6E92FC56}" v="301" dt="2026-05-13T21:34:42.1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72" y="17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BE5C4-E70B-4BD0-823D-B29B40CB933F}" type="datetimeFigureOut">
              <a:rPr lang="en-US" smtClean="0"/>
              <a:t>5/14/2026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80603-9B1B-4495-83BD-DC9986077E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27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80603-9B1B-4495-83BD-DC9986077E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16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sv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07904" y="3231135"/>
            <a:ext cx="12872193" cy="3824729"/>
          </a:xfrm>
          <a:custGeom>
            <a:avLst/>
            <a:gdLst/>
            <a:ahLst/>
            <a:cxnLst/>
            <a:rect l="l" t="t" r="r" b="b"/>
            <a:pathLst>
              <a:path w="12872193" h="3824729">
                <a:moveTo>
                  <a:pt x="0" y="0"/>
                </a:moveTo>
                <a:lnTo>
                  <a:pt x="12872192" y="0"/>
                </a:lnTo>
                <a:lnTo>
                  <a:pt x="12872192" y="3824730"/>
                </a:lnTo>
                <a:lnTo>
                  <a:pt x="0" y="38247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6FC576-AE30-4C09-A12C-0582F2A6A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The image shows a large, partially completed construction site with a road under construction, surrounded by greenery, with a mountainous background and some buildings in the distance.&#10;&#10;AI-generated content may be incorrect.">
            <a:extLst>
              <a:ext uri="{FF2B5EF4-FFF2-40B4-BE49-F238E27FC236}">
                <a16:creationId xmlns:a16="http://schemas.microsoft.com/office/drawing/2014/main" id="{EE1AD4AF-DE4E-049E-56AF-AD3EB9F83D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82" r="10397" b="-1"/>
          <a:stretch>
            <a:fillRect/>
          </a:stretch>
        </p:blipFill>
        <p:spPr>
          <a:xfrm>
            <a:off x="1" y="10"/>
            <a:ext cx="9148572" cy="5143490"/>
          </a:xfrm>
          <a:prstGeom prst="rect">
            <a:avLst/>
          </a:prstGeom>
        </p:spPr>
      </p:pic>
      <p:pic>
        <p:nvPicPr>
          <p:cNvPr id="7" name="Picture 6" descr="The image depicts an aerial view of the Dominica International Airport, surrounded by lush tropical vegetation.&#10;&#10;AI-generated content may be incorrect.">
            <a:extLst>
              <a:ext uri="{FF2B5EF4-FFF2-40B4-BE49-F238E27FC236}">
                <a16:creationId xmlns:a16="http://schemas.microsoft.com/office/drawing/2014/main" id="{D445E1D1-A4AF-0900-C36E-D9EA2D9DD1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064"/>
          <a:stretch>
            <a:fillRect/>
          </a:stretch>
        </p:blipFill>
        <p:spPr>
          <a:xfrm>
            <a:off x="9139428" y="10"/>
            <a:ext cx="9148572" cy="5143490"/>
          </a:xfrm>
          <a:prstGeom prst="rect">
            <a:avLst/>
          </a:prstGeom>
        </p:spPr>
      </p:pic>
      <p:pic>
        <p:nvPicPr>
          <p:cNvPr id="3" name="Picture 2" descr="The image shows a construction site with large open spaces, machinery, and a mountainous landscape in the background.&#10;&#10;AI-generated content may be incorrect.">
            <a:extLst>
              <a:ext uri="{FF2B5EF4-FFF2-40B4-BE49-F238E27FC236}">
                <a16:creationId xmlns:a16="http://schemas.microsoft.com/office/drawing/2014/main" id="{C643BD24-CFB3-B79C-AF1B-17173006C3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43" r="-1" b="-1"/>
          <a:stretch>
            <a:fillRect/>
          </a:stretch>
        </p:blipFill>
        <p:spPr>
          <a:xfrm>
            <a:off x="1" y="5143500"/>
            <a:ext cx="9148572" cy="5143500"/>
          </a:xfrm>
          <a:prstGeom prst="rect">
            <a:avLst/>
          </a:prstGeom>
        </p:spPr>
      </p:pic>
      <p:pic>
        <p:nvPicPr>
          <p:cNvPr id="5" name="Picture 4" descr="The image depicts a runway with two aircraft positioned on it, under a partly cloudy sky, with a hilly landscape in the background.&#10;&#10;AI-generated content may be incorrect.">
            <a:extLst>
              <a:ext uri="{FF2B5EF4-FFF2-40B4-BE49-F238E27FC236}">
                <a16:creationId xmlns:a16="http://schemas.microsoft.com/office/drawing/2014/main" id="{99BF8809-00FB-84BF-D1AB-3B0EF30EEF7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388" r="8798"/>
          <a:stretch>
            <a:fillRect/>
          </a:stretch>
        </p:blipFill>
        <p:spPr>
          <a:xfrm>
            <a:off x="9139428" y="5143500"/>
            <a:ext cx="91485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40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51012"/>
            <a:ext cx="18288000" cy="12189023"/>
          </a:xfrm>
          <a:custGeom>
            <a:avLst/>
            <a:gdLst/>
            <a:ahLst/>
            <a:cxnLst/>
            <a:rect l="l" t="t" r="r" b="b"/>
            <a:pathLst>
              <a:path w="18288000" h="12189023">
                <a:moveTo>
                  <a:pt x="0" y="0"/>
                </a:moveTo>
                <a:lnTo>
                  <a:pt x="18288000" y="0"/>
                </a:lnTo>
                <a:lnTo>
                  <a:pt x="18288000" y="12189024"/>
                </a:lnTo>
                <a:lnTo>
                  <a:pt x="0" y="12189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683663"/>
            <a:ext cx="18288000" cy="12111258"/>
          </a:xfrm>
          <a:custGeom>
            <a:avLst/>
            <a:gdLst/>
            <a:ahLst/>
            <a:cxnLst/>
            <a:rect l="l" t="t" r="r" b="b"/>
            <a:pathLst>
              <a:path w="18288000" h="12111258">
                <a:moveTo>
                  <a:pt x="0" y="0"/>
                </a:moveTo>
                <a:lnTo>
                  <a:pt x="18288000" y="0"/>
                </a:lnTo>
                <a:lnTo>
                  <a:pt x="18288000" y="12111258"/>
                </a:lnTo>
                <a:lnTo>
                  <a:pt x="0" y="121112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Rectangle 105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2">
            <a:extLst>
              <a:ext uri="{FF2B5EF4-FFF2-40B4-BE49-F238E27FC236}">
                <a16:creationId xmlns:a16="http://schemas.microsoft.com/office/drawing/2014/main" id="{6D9D2487-717B-F047-E737-9278395DE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451" y="-173953"/>
            <a:ext cx="18900494" cy="10796907"/>
          </a:xfrm>
          <a:custGeom>
            <a:avLst/>
            <a:gdLst/>
            <a:ahLst/>
            <a:cxnLst/>
            <a:rect l="l" t="t" r="r" b="b"/>
            <a:pathLst>
              <a:path w="18900494" h="10796907">
                <a:moveTo>
                  <a:pt x="0" y="0"/>
                </a:moveTo>
                <a:lnTo>
                  <a:pt x="18900494" y="0"/>
                </a:lnTo>
                <a:lnTo>
                  <a:pt x="18900494" y="10796908"/>
                </a:lnTo>
                <a:lnTo>
                  <a:pt x="0" y="107969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7823" y="-168053"/>
            <a:ext cx="18843646" cy="10623106"/>
          </a:xfrm>
          <a:custGeom>
            <a:avLst/>
            <a:gdLst/>
            <a:ahLst/>
            <a:cxnLst/>
            <a:rect l="l" t="t" r="r" b="b"/>
            <a:pathLst>
              <a:path w="18843646" h="10623106">
                <a:moveTo>
                  <a:pt x="0" y="0"/>
                </a:moveTo>
                <a:lnTo>
                  <a:pt x="18843646" y="0"/>
                </a:lnTo>
                <a:lnTo>
                  <a:pt x="18843646" y="10623106"/>
                </a:lnTo>
                <a:lnTo>
                  <a:pt x="0" y="10623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 descr="Ocean Oasis Logo">
            <a:extLst>
              <a:ext uri="{FF2B5EF4-FFF2-40B4-BE49-F238E27FC236}">
                <a16:creationId xmlns:a16="http://schemas.microsoft.com/office/drawing/2014/main" id="{0515CA13-3260-B2D6-4534-54C8DB1C75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919182" cy="391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BF4CAEC-F5EC-EFB0-EB45-077C7D41E60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59266" y="7555822"/>
            <a:ext cx="3919182" cy="2461634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EFA47982-02CA-4A54-8379-22BD74A6D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A37A7F5-F2D3-7FC0-183E-A8C2E55944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29456" y="423914"/>
            <a:ext cx="4042794" cy="253927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85963"/>
            <a:ext cx="18288000" cy="13716000"/>
          </a:xfrm>
          <a:custGeom>
            <a:avLst/>
            <a:gdLst/>
            <a:ahLst/>
            <a:cxnLst/>
            <a:rect l="l" t="t" r="r" b="b"/>
            <a:pathLst>
              <a:path w="18288000" h="13716000">
                <a:moveTo>
                  <a:pt x="0" y="0"/>
                </a:moveTo>
                <a:lnTo>
                  <a:pt x="18288000" y="0"/>
                </a:lnTo>
                <a:lnTo>
                  <a:pt x="18288000" y="13716000"/>
                </a:lnTo>
                <a:lnTo>
                  <a:pt x="0" y="13716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2" descr="InterContinental by IHG Dominica Cabrits Resort &amp; Spa Homepage">
            <a:extLst>
              <a:ext uri="{FF2B5EF4-FFF2-40B4-BE49-F238E27FC236}">
                <a16:creationId xmlns:a16="http://schemas.microsoft.com/office/drawing/2014/main" id="{0D924B35-C0D1-616C-3152-CA8ED0C5B2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515186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6A1455-7B21-D127-7621-3F596E7E68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42558" y="7886700"/>
            <a:ext cx="6238373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46123"/>
            <a:ext cx="18288000" cy="11399823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Secret Bay Dominica | #1 Luxury Villa Resort in the Caribbean">
            <a:extLst>
              <a:ext uri="{FF2B5EF4-FFF2-40B4-BE49-F238E27FC236}">
                <a16:creationId xmlns:a16="http://schemas.microsoft.com/office/drawing/2014/main" id="{6C4025A4-6152-753F-FB99-AC701FCFB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962900"/>
            <a:ext cx="7467600" cy="194248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5282" y="0"/>
            <a:ext cx="6612150" cy="10287000"/>
          </a:xfrm>
          <a:custGeom>
            <a:avLst/>
            <a:gdLst/>
            <a:ahLst/>
            <a:cxnLst/>
            <a:rect l="l" t="t" r="r" b="b"/>
            <a:pathLst>
              <a:path w="6612150" h="10287000">
                <a:moveTo>
                  <a:pt x="0" y="0"/>
                </a:moveTo>
                <a:lnTo>
                  <a:pt x="6612150" y="0"/>
                </a:lnTo>
                <a:lnTo>
                  <a:pt x="6612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863" r="-58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101640" y="0"/>
            <a:ext cx="12186360" cy="10287000"/>
          </a:xfrm>
          <a:custGeom>
            <a:avLst/>
            <a:gdLst/>
            <a:ahLst/>
            <a:cxnLst/>
            <a:rect l="l" t="t" r="r" b="b"/>
            <a:pathLst>
              <a:path w="13801552" h="10287000">
                <a:moveTo>
                  <a:pt x="0" y="0"/>
                </a:moveTo>
                <a:lnTo>
                  <a:pt x="13801552" y="0"/>
                </a:lnTo>
                <a:lnTo>
                  <a:pt x="1380155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07" t="-31" r="-9665" b="-3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128" name="Picture 8" descr="SEA CLIFF ECO-COTTAGES">
            <a:extLst>
              <a:ext uri="{FF2B5EF4-FFF2-40B4-BE49-F238E27FC236}">
                <a16:creationId xmlns:a16="http://schemas.microsoft.com/office/drawing/2014/main" id="{635E5758-AE0E-9BA9-1804-C7F456EE1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6743700"/>
            <a:ext cx="2144662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 image shows a serene, coastal landscape with a small, rocky island surrounded by a clear, blue ocean and a picturesque, curvy road leading to a small, colorful town on a mountainous, green-clad coast.&#10;&#10;AI-generated content may be incorrect.">
            <a:extLst>
              <a:ext uri="{FF2B5EF4-FFF2-40B4-BE49-F238E27FC236}">
                <a16:creationId xmlns:a16="http://schemas.microsoft.com/office/drawing/2014/main" id="{D17C628C-6EB1-A679-7865-C384F62E4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7913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64377"/>
            <a:ext cx="18288000" cy="12207240"/>
          </a:xfrm>
          <a:custGeom>
            <a:avLst/>
            <a:gdLst/>
            <a:ahLst/>
            <a:cxnLst/>
            <a:rect l="l" t="t" r="r" b="b"/>
            <a:pathLst>
              <a:path w="18288000" h="12207240">
                <a:moveTo>
                  <a:pt x="0" y="0"/>
                </a:moveTo>
                <a:lnTo>
                  <a:pt x="18288000" y="0"/>
                </a:lnTo>
                <a:lnTo>
                  <a:pt x="18288000" y="12207240"/>
                </a:lnTo>
                <a:lnTo>
                  <a:pt x="0" y="12207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666991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28E1C6B-413D-A9F2-14A4-56386F27FC92}"/>
              </a:ext>
            </a:extLst>
          </p:cNvPr>
          <p:cNvSpPr/>
          <p:nvPr/>
        </p:nvSpPr>
        <p:spPr>
          <a:xfrm>
            <a:off x="0" y="-571500"/>
            <a:ext cx="18288000" cy="1219200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9" name="Rectangle 310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79F988-4427-0736-A535-153F2AEAC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2" b="26029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2184380"/>
          </a:xfrm>
          <a:custGeom>
            <a:avLst/>
            <a:gdLst/>
            <a:ahLst/>
            <a:cxnLst/>
            <a:rect l="l" t="t" r="r" b="b"/>
            <a:pathLst>
              <a:path w="18288000" h="12184380">
                <a:moveTo>
                  <a:pt x="0" y="0"/>
                </a:moveTo>
                <a:lnTo>
                  <a:pt x="18288000" y="0"/>
                </a:lnTo>
                <a:lnTo>
                  <a:pt x="18288000" y="12184380"/>
                </a:lnTo>
                <a:lnTo>
                  <a:pt x="0" y="121843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0A93EB-CAAE-FD13-0AB3-F31091558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10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0"/>
            <a:ext cx="9265025" cy="5143500"/>
          </a:xfrm>
          <a:custGeom>
            <a:avLst/>
            <a:gdLst/>
            <a:ahLst/>
            <a:cxnLst/>
            <a:rect l="l" t="t" r="r" b="b"/>
            <a:pathLst>
              <a:path w="9265025" h="5143500">
                <a:moveTo>
                  <a:pt x="0" y="0"/>
                </a:moveTo>
                <a:lnTo>
                  <a:pt x="9265025" y="0"/>
                </a:lnTo>
                <a:lnTo>
                  <a:pt x="926502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592" t="-661" b="-39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14400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592" t="-27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5143501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255085">
                <a:moveTo>
                  <a:pt x="0" y="0"/>
                </a:moveTo>
                <a:lnTo>
                  <a:pt x="9144000" y="0"/>
                </a:lnTo>
                <a:lnTo>
                  <a:pt x="9144000" y="5255085"/>
                </a:lnTo>
                <a:lnTo>
                  <a:pt x="0" y="52550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04" r="-1068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The image shows a modern, green gondola car on a track above a building with exposed wooden beams and a clear sign indicating an exit.&#10;&#10;AI-generated content may be incorrect.">
            <a:extLst>
              <a:ext uri="{FF2B5EF4-FFF2-40B4-BE49-F238E27FC236}">
                <a16:creationId xmlns:a16="http://schemas.microsoft.com/office/drawing/2014/main" id="{4363B629-C7D0-1B34-4882-1C7E413E9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t="11104" r="14466"/>
          <a:stretch>
            <a:fillRect/>
          </a:stretch>
        </p:blipFill>
        <p:spPr>
          <a:xfrm>
            <a:off x="9144000" y="5143499"/>
            <a:ext cx="9144000" cy="514350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4DAB5C96-7CC1-9034-F5C2-942D3BB22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Picture 4" descr="The image shows a cable car suspended above a lush, forested mountainous landscape with rugged rock formations.&#10;&#10;AI-generated content may be incorrect.">
            <a:extLst>
              <a:ext uri="{FF2B5EF4-FFF2-40B4-BE49-F238E27FC236}">
                <a16:creationId xmlns:a16="http://schemas.microsoft.com/office/drawing/2014/main" id="{576DA1A5-4367-01CF-319C-01F527991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6059" y="-1"/>
            <a:ext cx="21562256" cy="1028699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77" r="-20514" b="-1782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558" r="-9033" b="-180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144000" y="514350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38" r="-5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5143501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681391">
                <a:moveTo>
                  <a:pt x="0" y="0"/>
                </a:moveTo>
                <a:lnTo>
                  <a:pt x="9144000" y="0"/>
                </a:lnTo>
                <a:lnTo>
                  <a:pt x="9144000" y="5681391"/>
                </a:lnTo>
                <a:lnTo>
                  <a:pt x="0" y="56813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955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</TotalTime>
  <Words>1</Words>
  <Application>Microsoft Office PowerPoint</Application>
  <PresentationFormat>Custom</PresentationFormat>
  <Paragraphs>1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Dominica Slidehow (with videos)</dc:title>
  <dc:creator>Holly Zawyer</dc:creator>
  <cp:lastModifiedBy>Monelle Alexis</cp:lastModifiedBy>
  <cp:revision>5</cp:revision>
  <dcterms:created xsi:type="dcterms:W3CDTF">2006-08-16T00:00:00Z</dcterms:created>
  <dcterms:modified xsi:type="dcterms:W3CDTF">2026-05-14T20:56:50Z</dcterms:modified>
  <dc:identifier>DAHJZN2k47E</dc:identifier>
</cp:coreProperties>
</file>